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IN" sz="2000" dirty="0" smtClean="0"/>
              <a:t>Ms. </a:t>
            </a:r>
            <a:r>
              <a:rPr lang="en-IN" sz="2000" dirty="0" err="1" smtClean="0"/>
              <a:t>Amilsha</a:t>
            </a:r>
            <a:r>
              <a:rPr lang="en-IN" sz="2000" dirty="0" smtClean="0"/>
              <a:t> A. A</a:t>
            </a:r>
            <a:br>
              <a:rPr lang="en-IN" sz="2000" dirty="0" smtClean="0"/>
            </a:br>
            <a:r>
              <a:rPr lang="en-IN" sz="2000" dirty="0" smtClean="0"/>
              <a:t>Department of Political Science</a:t>
            </a:r>
            <a:endParaRPr lang="en-US" sz="2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/>
              <a:t>ADMINISTRATIVE ADJUDICATION</a:t>
            </a: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ADMINISTRATIVE ADJUDICATION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Administrative Adjudication means the determination of questions of a judicial or quasi-judicial nature by an administrative department or agency.</a:t>
            </a:r>
          </a:p>
          <a:p>
            <a:pPr algn="just"/>
            <a:r>
              <a:rPr lang="en-US" dirty="0" smtClean="0"/>
              <a:t>L D. White, “administrative adjudication means the investigation and settling of a dispute involving a private party on the basis of a law and fact by an administrative agency.”</a:t>
            </a:r>
          </a:p>
          <a:p>
            <a:pPr algn="just"/>
            <a:r>
              <a:rPr lang="en-US" dirty="0" smtClean="0"/>
              <a:t>Prof. </a:t>
            </a:r>
            <a:r>
              <a:rPr lang="en-US" dirty="0" err="1" smtClean="0"/>
              <a:t>Dimock</a:t>
            </a:r>
            <a:r>
              <a:rPr lang="en-US" dirty="0" smtClean="0"/>
              <a:t> defines Administrative adjudication as the process by which administrative agencies settle issues arising in the course of their work when legal rights are in question.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agencies for administrative adjudication may comprise –(a) the ministers; (b) the head of the department (permanent ); (c) a ministerial tribunal; (d) a special committee or commission like Independent Regulatory Commissions; (e) </a:t>
            </a:r>
            <a:r>
              <a:rPr lang="en-US" dirty="0" err="1" smtClean="0"/>
              <a:t>specialised</a:t>
            </a:r>
            <a:r>
              <a:rPr lang="en-US" dirty="0" smtClean="0"/>
              <a:t> courts of law; (f) single member tribunal; (g) composite tribunal.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Kinds of Administrative Adjudication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Administrative adjudication may take the following forms:</a:t>
            </a:r>
          </a:p>
          <a:p>
            <a:r>
              <a:rPr lang="en-US" dirty="0" smtClean="0"/>
              <a:t>1. Advisory administrative adjudication which means that the power of final decision is vested in the head of the department or other authority</a:t>
            </a:r>
          </a:p>
          <a:p>
            <a:r>
              <a:rPr lang="en-US" dirty="0" smtClean="0"/>
              <a:t>2. Administrative adjudication may constitute a part of the regular functions of an administrative officer.</a:t>
            </a:r>
          </a:p>
          <a:p>
            <a:r>
              <a:rPr lang="en-US" dirty="0" smtClean="0"/>
              <a:t>3. Administrative adjudication may be combined with a legislative administrative process.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4. Regular suits may be filled against administrative decision.</a:t>
            </a:r>
          </a:p>
          <a:p>
            <a:r>
              <a:rPr lang="en-US" dirty="0" smtClean="0"/>
              <a:t>5. Administrative adjudication may be adopted for settlement of claims.</a:t>
            </a:r>
          </a:p>
          <a:p>
            <a:r>
              <a:rPr lang="en-US" dirty="0" smtClean="0"/>
              <a:t>6. Administrative adjudication may sometimes serve as a condition precedent to the performance of an administrative act.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Causes of Growth of Administrative Adjudication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by-product of welfare state</a:t>
            </a:r>
          </a:p>
          <a:p>
            <a:r>
              <a:rPr lang="en-US" dirty="0" smtClean="0"/>
              <a:t>Suitable to Industrialized and Urbanized Societies</a:t>
            </a:r>
          </a:p>
          <a:p>
            <a:r>
              <a:rPr lang="en-US" dirty="0" smtClean="0"/>
              <a:t>Safety to be ensured</a:t>
            </a:r>
          </a:p>
          <a:p>
            <a:r>
              <a:rPr lang="en-US" dirty="0" smtClean="0"/>
              <a:t>Standards of conduct to be devised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Advantages of Administrative Adjudication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Cheaper</a:t>
            </a:r>
          </a:p>
          <a:p>
            <a:r>
              <a:rPr lang="en-US" dirty="0" smtClean="0"/>
              <a:t>Speedy justice</a:t>
            </a:r>
          </a:p>
          <a:p>
            <a:r>
              <a:rPr lang="en-US" dirty="0" smtClean="0"/>
              <a:t>Useful in developing democracies</a:t>
            </a:r>
          </a:p>
          <a:p>
            <a:r>
              <a:rPr lang="en-US" dirty="0" smtClean="0"/>
              <a:t> Fixing of standards</a:t>
            </a:r>
          </a:p>
          <a:p>
            <a:r>
              <a:rPr lang="en-US" dirty="0" smtClean="0"/>
              <a:t>Flexibility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Disadvantages of Administrative Adjudication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Violation of Rule of Law</a:t>
            </a:r>
          </a:p>
          <a:p>
            <a:r>
              <a:rPr lang="en-US" dirty="0" smtClean="0"/>
              <a:t>Limited right to appeal</a:t>
            </a:r>
          </a:p>
          <a:p>
            <a:r>
              <a:rPr lang="en-US" dirty="0" smtClean="0"/>
              <a:t>Lack of Publicity</a:t>
            </a:r>
          </a:p>
          <a:p>
            <a:r>
              <a:rPr lang="en-US" dirty="0" smtClean="0"/>
              <a:t>Tribunal is not act judicially</a:t>
            </a:r>
          </a:p>
          <a:p>
            <a:r>
              <a:rPr lang="en-US" dirty="0" smtClean="0"/>
              <a:t>Uniform procedures non – existent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32</TotalTime>
  <Words>335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Module</vt:lpstr>
      <vt:lpstr>Ms. Amilsha A. A Department of Political Science</vt:lpstr>
      <vt:lpstr>ADMINISTRATIVE ADJUDICATION</vt:lpstr>
      <vt:lpstr>Slide 3</vt:lpstr>
      <vt:lpstr>Kinds of Administrative Adjudication</vt:lpstr>
      <vt:lpstr>Slide 5</vt:lpstr>
      <vt:lpstr>Causes of Growth of Administrative Adjudication</vt:lpstr>
      <vt:lpstr>Advantages of Administrative Adjudication</vt:lpstr>
      <vt:lpstr>Disadvantages of Administrative Adjudication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Windows User</cp:lastModifiedBy>
  <cp:revision>7</cp:revision>
  <dcterms:created xsi:type="dcterms:W3CDTF">2006-08-16T00:00:00Z</dcterms:created>
  <dcterms:modified xsi:type="dcterms:W3CDTF">2021-11-18T12:26:18Z</dcterms:modified>
</cp:coreProperties>
</file>